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7" r:id="rId3"/>
    <p:sldId id="290" r:id="rId4"/>
    <p:sldId id="292" r:id="rId5"/>
    <p:sldId id="293" r:id="rId6"/>
    <p:sldId id="291" r:id="rId7"/>
    <p:sldId id="308" r:id="rId8"/>
    <p:sldId id="295" r:id="rId9"/>
    <p:sldId id="294" r:id="rId10"/>
    <p:sldId id="30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2" d="100"/>
          <a:sy n="82" d="100"/>
        </p:scale>
        <p:origin x="720"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342FE-E00B-4FAF-8F73-F722060EBA12}"/>
              </a:ext>
            </a:extLst>
          </p:cNvPr>
          <p:cNvSpPr>
            <a:spLocks noGrp="1"/>
          </p:cNvSpPr>
          <p:nvPr>
            <p:ph type="ctrTitle"/>
          </p:nvPr>
        </p:nvSpPr>
        <p:spPr>
          <a:xfrm>
            <a:off x="482600" y="978408"/>
            <a:ext cx="10506991" cy="2531555"/>
          </a:xfrm>
          <a:prstGeom prst="rect">
            <a:avLst/>
          </a:prstGeom>
        </p:spPr>
        <p:txBody>
          <a:bodyPr anchor="b"/>
          <a:lstStyle>
            <a:lvl1pPr algn="l">
              <a:defRPr sz="6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7C1CCE2-4461-473E-B23C-34C8CCF04B3A}"/>
              </a:ext>
            </a:extLst>
          </p:cNvPr>
          <p:cNvSpPr>
            <a:spLocks noGrp="1"/>
          </p:cNvSpPr>
          <p:nvPr>
            <p:ph type="subTitle" idx="1"/>
          </p:nvPr>
        </p:nvSpPr>
        <p:spPr>
          <a:xfrm>
            <a:off x="482600" y="3602038"/>
            <a:ext cx="10506991" cy="2277554"/>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AA551A-CE2F-4E35-A714-B1F04D4B4E8E}"/>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5" name="Footer Placeholder 4">
            <a:extLst>
              <a:ext uri="{FF2B5EF4-FFF2-40B4-BE49-F238E27FC236}">
                <a16:creationId xmlns:a16="http://schemas.microsoft.com/office/drawing/2014/main" id="{26B5C907-6594-4DFF-A32B-449C3BA968C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376D75-E9DA-4660-AC52-51BA63FCB94D}"/>
              </a:ext>
            </a:extLst>
          </p:cNvPr>
          <p:cNvSpPr>
            <a:spLocks noGrp="1"/>
          </p:cNvSpPr>
          <p:nvPr>
            <p:ph type="sldNum" sz="quarter" idx="12"/>
          </p:nvPr>
        </p:nvSpPr>
        <p:spPr/>
        <p:txBody>
          <a:bodyPr/>
          <a:lstStyle/>
          <a:p>
            <a:fld id="{60553ECD-7F6D-420D-93CA-D8D15EB427AC}" type="slidenum">
              <a:rPr lang="en-US" smtClean="0"/>
              <a:t>‹#›</a:t>
            </a:fld>
            <a:endParaRPr lang="en-US" dirty="0"/>
          </a:p>
        </p:txBody>
      </p:sp>
      <p:cxnSp>
        <p:nvCxnSpPr>
          <p:cNvPr id="10" name="Straight Connector 9">
            <a:extLst>
              <a:ext uri="{FF2B5EF4-FFF2-40B4-BE49-F238E27FC236}">
                <a16:creationId xmlns:a16="http://schemas.microsoft.com/office/drawing/2014/main" id="{A2EFA84C-D756-4DC7-AA46-68D776F37FA4}"/>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75919730"/>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43735-A77F-440D-9448-6AE7C204D377}"/>
              </a:ext>
            </a:extLst>
          </p:cNvPr>
          <p:cNvSpPr>
            <a:spLocks noGrp="1"/>
          </p:cNvSpPr>
          <p:nvPr>
            <p:ph type="title"/>
          </p:nvPr>
        </p:nvSpPr>
        <p:spPr>
          <a:xfrm>
            <a:off x="482600" y="978408"/>
            <a:ext cx="10634472" cy="2157984"/>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276C6EE-D55E-454B-B28C-EC73D1DB4A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2A2905-6D2E-4319-9521-61452AB8F996}"/>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5" name="Footer Placeholder 4">
            <a:extLst>
              <a:ext uri="{FF2B5EF4-FFF2-40B4-BE49-F238E27FC236}">
                <a16:creationId xmlns:a16="http://schemas.microsoft.com/office/drawing/2014/main" id="{6DAC7550-84E8-49D3-B419-6F5F327DADE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7AD2C6B-EA5D-4D97-BC84-6C860D536360}"/>
              </a:ext>
            </a:extLst>
          </p:cNvPr>
          <p:cNvSpPr>
            <a:spLocks noGrp="1"/>
          </p:cNvSpPr>
          <p:nvPr>
            <p:ph type="sldNum" sz="quarter" idx="12"/>
          </p:nvPr>
        </p:nvSpPr>
        <p:spPr/>
        <p:txBody>
          <a:bodyPr/>
          <a:lstStyle/>
          <a:p>
            <a:fld id="{60553ECD-7F6D-420D-93CA-D8D15EB427AC}" type="slidenum">
              <a:rPr lang="en-US" smtClean="0"/>
              <a:t>‹#›</a:t>
            </a:fld>
            <a:endParaRPr lang="en-US" dirty="0"/>
          </a:p>
        </p:txBody>
      </p:sp>
    </p:spTree>
    <p:extLst>
      <p:ext uri="{BB962C8B-B14F-4D97-AF65-F5344CB8AC3E}">
        <p14:creationId xmlns:p14="http://schemas.microsoft.com/office/powerpoint/2010/main" val="4258008915"/>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1B299E6-11CC-4181-86C3-528A13F1F556}"/>
              </a:ext>
              <a:ext uri="{C183D7F6-B498-43B3-948B-1728B52AA6E4}">
                <adec:decorative xmlns:adec="http://schemas.microsoft.com/office/drawing/2017/decorative" val="1"/>
              </a:ext>
            </a:extLst>
          </p:cNvPr>
          <p:cNvSpPr/>
          <p:nvPr/>
        </p:nvSpPr>
        <p:spPr>
          <a:xfrm>
            <a:off x="481007" y="3922232"/>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E803473-0A64-4F9F-833B-8D64E39019B1}"/>
              </a:ext>
            </a:extLst>
          </p:cNvPr>
          <p:cNvSpPr>
            <a:spLocks noGrp="1"/>
          </p:cNvSpPr>
          <p:nvPr>
            <p:ph type="title"/>
          </p:nvPr>
        </p:nvSpPr>
        <p:spPr>
          <a:xfrm>
            <a:off x="482600" y="978409"/>
            <a:ext cx="10515600" cy="2716769"/>
          </a:xfrm>
          <a:prstGeom prst="rect">
            <a:avLst/>
          </a:prstGeo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6873736-B424-40F2-B562-6DC10E5EDE4F}"/>
              </a:ext>
            </a:extLst>
          </p:cNvPr>
          <p:cNvSpPr>
            <a:spLocks noGrp="1"/>
          </p:cNvSpPr>
          <p:nvPr>
            <p:ph type="body" idx="1"/>
          </p:nvPr>
        </p:nvSpPr>
        <p:spPr>
          <a:xfrm>
            <a:off x="482600" y="4171445"/>
            <a:ext cx="10515600" cy="1918205"/>
          </a:xfrm>
        </p:spPr>
        <p:txBody>
          <a:bodyPr>
            <a:normAutofit/>
          </a:bodyPr>
          <a:lstStyle>
            <a:lvl1pPr marL="0" indent="0">
              <a:buNone/>
              <a:defRPr lang="en-US" sz="2400" i="1" kern="1200" dirty="0" smtClean="0">
                <a:solidFill>
                  <a:schemeClr val="tx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Date Placeholder 3">
            <a:extLst>
              <a:ext uri="{FF2B5EF4-FFF2-40B4-BE49-F238E27FC236}">
                <a16:creationId xmlns:a16="http://schemas.microsoft.com/office/drawing/2014/main" id="{74348851-37C0-478D-B722-D76C817DC49D}"/>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5" name="Footer Placeholder 4">
            <a:extLst>
              <a:ext uri="{FF2B5EF4-FFF2-40B4-BE49-F238E27FC236}">
                <a16:creationId xmlns:a16="http://schemas.microsoft.com/office/drawing/2014/main" id="{263E063E-66CE-4C18-91FA-D14AE052D7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FA66D3D-FD62-470C-BC3C-A03771A32F60}"/>
              </a:ext>
            </a:extLst>
          </p:cNvPr>
          <p:cNvSpPr>
            <a:spLocks noGrp="1"/>
          </p:cNvSpPr>
          <p:nvPr>
            <p:ph type="sldNum" sz="quarter" idx="12"/>
          </p:nvPr>
        </p:nvSpPr>
        <p:spPr/>
        <p:txBody>
          <a:bodyPr/>
          <a:lstStyle/>
          <a:p>
            <a:fld id="{60553ECD-7F6D-420D-93CA-D8D15EB427AC}" type="slidenum">
              <a:rPr lang="en-US" smtClean="0"/>
              <a:t>‹#›</a:t>
            </a:fld>
            <a:endParaRPr lang="en-US" dirty="0"/>
          </a:p>
        </p:txBody>
      </p:sp>
      <p:cxnSp>
        <p:nvCxnSpPr>
          <p:cNvPr id="11" name="Straight Connector 10">
            <a:extLst>
              <a:ext uri="{FF2B5EF4-FFF2-40B4-BE49-F238E27FC236}">
                <a16:creationId xmlns:a16="http://schemas.microsoft.com/office/drawing/2014/main" id="{DDFF0049-0231-4557-A707-569556F0CA83}"/>
              </a:ext>
              <a:ext uri="{C183D7F6-B498-43B3-948B-1728B52AA6E4}">
                <adec:decorative xmlns:adec="http://schemas.microsoft.com/office/drawing/2017/decorative" val="1"/>
              </a:ext>
            </a:extLst>
          </p:cNvPr>
          <p:cNvCxnSpPr>
            <a:cxnSpLocks/>
          </p:cNvCxnSpPr>
          <p:nvPr/>
        </p:nvCxnSpPr>
        <p:spPr>
          <a:xfrm>
            <a:off x="481007" y="3922232"/>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457A0DB1-87C8-4BF4-B2A2-F9CA6ED05AC4}"/>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6C29209-8A8F-48A7-8BA2-AFADA37CBD4F}"/>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25012835"/>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166BE9C-AE7C-4C39-9694-C32D6939B965}"/>
              </a:ext>
              <a:ext uri="{C183D7F6-B498-43B3-948B-1728B52AA6E4}">
                <adec:decorative xmlns:adec="http://schemas.microsoft.com/office/drawing/2017/decorative" val="1"/>
              </a:ext>
            </a:extLst>
          </p:cNvPr>
          <p:cNvSpPr/>
          <p:nvPr/>
        </p:nvSpPr>
        <p:spPr>
          <a:xfrm>
            <a:off x="481007" y="483577"/>
            <a:ext cx="11147071" cy="2434824"/>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8ACC42C-303A-4BDF-990A-2B07967BC9A9}"/>
              </a:ext>
            </a:extLst>
          </p:cNvPr>
          <p:cNvSpPr>
            <a:spLocks noGrp="1"/>
          </p:cNvSpPr>
          <p:nvPr>
            <p:ph type="title"/>
          </p:nvPr>
        </p:nvSpPr>
        <p:spPr>
          <a:xfrm>
            <a:off x="482599" y="978408"/>
            <a:ext cx="11147071" cy="1755263"/>
          </a:xfrm>
          <a:prstGeom prst="rect">
            <a:avLst/>
          </a:prstGeo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0C55CEF-353E-4E14-83AD-ACADDC08D943}"/>
              </a:ext>
            </a:extLst>
          </p:cNvPr>
          <p:cNvSpPr>
            <a:spLocks noGrp="1"/>
          </p:cNvSpPr>
          <p:nvPr>
            <p:ph sz="half" idx="1"/>
          </p:nvPr>
        </p:nvSpPr>
        <p:spPr>
          <a:xfrm>
            <a:off x="48260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2E55ECEF-9654-4AC1-BF77-7BC602BBD434}"/>
              </a:ext>
            </a:extLst>
          </p:cNvPr>
          <p:cNvSpPr>
            <a:spLocks noGrp="1"/>
          </p:cNvSpPr>
          <p:nvPr>
            <p:ph sz="half" idx="2"/>
          </p:nvPr>
        </p:nvSpPr>
        <p:spPr>
          <a:xfrm>
            <a:off x="6211120" y="3103131"/>
            <a:ext cx="5418551" cy="3073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4922FC8-BC06-407B-A82B-DA62B33A1CD4}"/>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6" name="Footer Placeholder 5">
            <a:extLst>
              <a:ext uri="{FF2B5EF4-FFF2-40B4-BE49-F238E27FC236}">
                <a16:creationId xmlns:a16="http://schemas.microsoft.com/office/drawing/2014/main" id="{7915B701-4E1F-48AA-8A3C-ED5DD9151ED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06BCA31-8AC7-46F5-BCAB-41D54DF83D78}"/>
              </a:ext>
            </a:extLst>
          </p:cNvPr>
          <p:cNvSpPr>
            <a:spLocks noGrp="1"/>
          </p:cNvSpPr>
          <p:nvPr>
            <p:ph type="sldNum" sz="quarter" idx="12"/>
          </p:nvPr>
        </p:nvSpPr>
        <p:spPr/>
        <p:txBody>
          <a:bodyPr/>
          <a:lstStyle/>
          <a:p>
            <a:fld id="{60553ECD-7F6D-420D-93CA-D8D15EB427AC}" type="slidenum">
              <a:rPr lang="en-US" smtClean="0"/>
              <a:t>‹#›</a:t>
            </a:fld>
            <a:endParaRPr lang="en-US" dirty="0"/>
          </a:p>
        </p:txBody>
      </p:sp>
      <p:cxnSp>
        <p:nvCxnSpPr>
          <p:cNvPr id="9" name="Straight Connector 8">
            <a:extLst>
              <a:ext uri="{FF2B5EF4-FFF2-40B4-BE49-F238E27FC236}">
                <a16:creationId xmlns:a16="http://schemas.microsoft.com/office/drawing/2014/main" id="{21BA86D8-2A29-4A0E-AEA0-39B41C4187DE}"/>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F085E13E-918A-4D04-9E84-94148D7C878E}"/>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00303597"/>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5E892-D975-4DD6-8583-A14DDBE85F0C}"/>
              </a:ext>
            </a:extLst>
          </p:cNvPr>
          <p:cNvSpPr>
            <a:spLocks noGrp="1"/>
          </p:cNvSpPr>
          <p:nvPr>
            <p:ph type="title"/>
          </p:nvPr>
        </p:nvSpPr>
        <p:spPr>
          <a:xfrm>
            <a:off x="484631" y="978407"/>
            <a:ext cx="11145039" cy="1339584"/>
          </a:xfrm>
          <a:prstGeom prst="rect">
            <a:avLst/>
          </a:prstGeom>
        </p:spPr>
        <p:txBody>
          <a:bodyPr anchor="b"/>
          <a:lstStyle/>
          <a:p>
            <a:r>
              <a:rPr lang="en-US"/>
              <a:t>Click to edit Master title style</a:t>
            </a:r>
            <a:endParaRPr lang="en-US" dirty="0"/>
          </a:p>
        </p:txBody>
      </p:sp>
      <p:sp>
        <p:nvSpPr>
          <p:cNvPr id="3" name="Text Placeholder 2">
            <a:extLst>
              <a:ext uri="{FF2B5EF4-FFF2-40B4-BE49-F238E27FC236}">
                <a16:creationId xmlns:a16="http://schemas.microsoft.com/office/drawing/2014/main" id="{7F1F7700-CECC-4881-BE5C-A13CD825B73B}"/>
              </a:ext>
            </a:extLst>
          </p:cNvPr>
          <p:cNvSpPr>
            <a:spLocks noGrp="1"/>
          </p:cNvSpPr>
          <p:nvPr>
            <p:ph type="body" idx="1"/>
          </p:nvPr>
        </p:nvSpPr>
        <p:spPr>
          <a:xfrm>
            <a:off x="484632" y="2500921"/>
            <a:ext cx="5346222" cy="823912"/>
          </a:xfrm>
        </p:spPr>
        <p:txBody>
          <a:bodyPr anchor="b">
            <a:normAutofit/>
          </a:bodyPr>
          <a:lstStyle>
            <a:lvl1pPr marL="0" indent="0">
              <a:buNone/>
              <a:defRPr lang="en-US" sz="2400" b="0" i="1" kern="1200" dirty="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10000"/>
              </a:lnSpc>
              <a:spcBef>
                <a:spcPts val="1000"/>
              </a:spcBef>
              <a:buFont typeface="Arial" panose="020B0604020202020204" pitchFamily="34" charset="0"/>
              <a:buNone/>
            </a:pPr>
            <a:r>
              <a:rPr lang="en-US"/>
              <a:t>Click to edit Master text styles</a:t>
            </a:r>
          </a:p>
        </p:txBody>
      </p:sp>
      <p:sp>
        <p:nvSpPr>
          <p:cNvPr id="4" name="Content Placeholder 3">
            <a:extLst>
              <a:ext uri="{FF2B5EF4-FFF2-40B4-BE49-F238E27FC236}">
                <a16:creationId xmlns:a16="http://schemas.microsoft.com/office/drawing/2014/main" id="{4CA50766-520A-44C5-943E-569222B74104}"/>
              </a:ext>
            </a:extLst>
          </p:cNvPr>
          <p:cNvSpPr>
            <a:spLocks noGrp="1"/>
          </p:cNvSpPr>
          <p:nvPr>
            <p:ph sz="half" idx="2"/>
          </p:nvPr>
        </p:nvSpPr>
        <p:spPr>
          <a:xfrm>
            <a:off x="484632" y="3428999"/>
            <a:ext cx="5346222"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72F7E42-976A-4239-8006-D68538D4B71F}"/>
              </a:ext>
            </a:extLst>
          </p:cNvPr>
          <p:cNvSpPr>
            <a:spLocks noGrp="1"/>
          </p:cNvSpPr>
          <p:nvPr>
            <p:ph type="body" sz="quarter" idx="3"/>
          </p:nvPr>
        </p:nvSpPr>
        <p:spPr>
          <a:xfrm>
            <a:off x="6257120" y="2500921"/>
            <a:ext cx="5372551" cy="823912"/>
          </a:xfrm>
        </p:spPr>
        <p:txBody>
          <a:bodyPr anchor="b"/>
          <a:lstStyle>
            <a:lvl1pPr marL="0" indent="0">
              <a:buNone/>
              <a:defRPr lang="en-US" sz="2400" b="0" i="1" kern="1200" smtClean="0">
                <a:solidFill>
                  <a:schemeClr val="tx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F8CA329-951F-4391-ADC5-7EA320B7782F}"/>
              </a:ext>
            </a:extLst>
          </p:cNvPr>
          <p:cNvSpPr>
            <a:spLocks noGrp="1"/>
          </p:cNvSpPr>
          <p:nvPr>
            <p:ph sz="quarter" idx="4"/>
          </p:nvPr>
        </p:nvSpPr>
        <p:spPr>
          <a:xfrm>
            <a:off x="6257120" y="3428999"/>
            <a:ext cx="5372551" cy="27606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9FBEC22A-DA46-460C-B865-D928C20AE763}"/>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8" name="Footer Placeholder 7">
            <a:extLst>
              <a:ext uri="{FF2B5EF4-FFF2-40B4-BE49-F238E27FC236}">
                <a16:creationId xmlns:a16="http://schemas.microsoft.com/office/drawing/2014/main" id="{4EB2D647-42C5-4AB7-BB71-3A44065716E7}"/>
              </a:ext>
            </a:extLst>
          </p:cNvPr>
          <p:cNvSpPr>
            <a:spLocks noGrp="1"/>
          </p:cNvSpPr>
          <p:nvPr>
            <p:ph type="ftr" sz="quarter" idx="11"/>
          </p:nvPr>
        </p:nvSpPr>
        <p:spPr>
          <a:xfrm>
            <a:off x="484632" y="6419088"/>
            <a:ext cx="4114800" cy="365125"/>
          </a:xfrm>
        </p:spPr>
        <p:txBody>
          <a:bodyPr/>
          <a:lstStyle/>
          <a:p>
            <a:endParaRPr lang="en-US" dirty="0"/>
          </a:p>
        </p:txBody>
      </p:sp>
      <p:sp>
        <p:nvSpPr>
          <p:cNvPr id="9" name="Slide Number Placeholder 8">
            <a:extLst>
              <a:ext uri="{FF2B5EF4-FFF2-40B4-BE49-F238E27FC236}">
                <a16:creationId xmlns:a16="http://schemas.microsoft.com/office/drawing/2014/main" id="{590B2B67-714C-46DA-85E5-598B4244D3B0}"/>
              </a:ext>
            </a:extLst>
          </p:cNvPr>
          <p:cNvSpPr>
            <a:spLocks noGrp="1"/>
          </p:cNvSpPr>
          <p:nvPr>
            <p:ph type="sldNum" sz="quarter" idx="12"/>
          </p:nvPr>
        </p:nvSpPr>
        <p:spPr>
          <a:xfrm>
            <a:off x="10989591" y="-7190"/>
            <a:ext cx="640080" cy="365125"/>
          </a:xfrm>
        </p:spPr>
        <p:txBody>
          <a:bodyPr/>
          <a:lstStyle/>
          <a:p>
            <a:fld id="{60553ECD-7F6D-420D-93CA-D8D15EB427AC}" type="slidenum">
              <a:rPr lang="en-US" smtClean="0"/>
              <a:t>‹#›</a:t>
            </a:fld>
            <a:endParaRPr lang="en-US" dirty="0"/>
          </a:p>
        </p:txBody>
      </p:sp>
    </p:spTree>
    <p:extLst>
      <p:ext uri="{BB962C8B-B14F-4D97-AF65-F5344CB8AC3E}">
        <p14:creationId xmlns:p14="http://schemas.microsoft.com/office/powerpoint/2010/main" val="1088744676"/>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4B6724-AB30-4E7C-BE2B-ECD94FF1B463}"/>
              </a:ext>
              <a:ext uri="{C183D7F6-B498-43B3-948B-1728B52AA6E4}">
                <adec:decorative xmlns:adec="http://schemas.microsoft.com/office/drawing/2017/decorative" val="1"/>
              </a:ext>
            </a:extLst>
          </p:cNvPr>
          <p:cNvSpPr/>
          <p:nvPr/>
        </p:nvSpPr>
        <p:spPr>
          <a:xfrm>
            <a:off x="481007" y="3933311"/>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1D4BAB-2678-4A19-A575-C47CAF1446E5}"/>
              </a:ext>
            </a:extLst>
          </p:cNvPr>
          <p:cNvSpPr>
            <a:spLocks noGrp="1"/>
          </p:cNvSpPr>
          <p:nvPr>
            <p:ph type="title"/>
          </p:nvPr>
        </p:nvSpPr>
        <p:spPr>
          <a:xfrm>
            <a:off x="482600" y="978408"/>
            <a:ext cx="10634472" cy="2591509"/>
          </a:xfrm>
          <a:prstGeom prst="rect">
            <a:avLst/>
          </a:prstGeom>
        </p:spPr>
        <p:txBody>
          <a:bodyPr anchor="b"/>
          <a:lstStyle/>
          <a:p>
            <a:r>
              <a:rPr lang="en-US"/>
              <a:t>Click to edit Master title style</a:t>
            </a:r>
            <a:endParaRPr lang="en-US" dirty="0"/>
          </a:p>
        </p:txBody>
      </p:sp>
      <p:sp>
        <p:nvSpPr>
          <p:cNvPr id="3" name="Date Placeholder 2">
            <a:extLst>
              <a:ext uri="{FF2B5EF4-FFF2-40B4-BE49-F238E27FC236}">
                <a16:creationId xmlns:a16="http://schemas.microsoft.com/office/drawing/2014/main" id="{4047C89E-0ABD-4FD2-924C-894345ADFED8}"/>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4" name="Footer Placeholder 3">
            <a:extLst>
              <a:ext uri="{FF2B5EF4-FFF2-40B4-BE49-F238E27FC236}">
                <a16:creationId xmlns:a16="http://schemas.microsoft.com/office/drawing/2014/main" id="{553026CE-9CC8-403B-88B1-184D16532A81}"/>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3B3D616-3C18-401B-A792-E75149FDFC47}"/>
              </a:ext>
            </a:extLst>
          </p:cNvPr>
          <p:cNvSpPr>
            <a:spLocks noGrp="1"/>
          </p:cNvSpPr>
          <p:nvPr>
            <p:ph type="sldNum" sz="quarter" idx="12"/>
          </p:nvPr>
        </p:nvSpPr>
        <p:spPr/>
        <p:txBody>
          <a:bodyPr/>
          <a:lstStyle/>
          <a:p>
            <a:fld id="{60553ECD-7F6D-420D-93CA-D8D15EB427AC}" type="slidenum">
              <a:rPr lang="en-US" smtClean="0"/>
              <a:t>‹#›</a:t>
            </a:fld>
            <a:endParaRPr lang="en-US" dirty="0"/>
          </a:p>
        </p:txBody>
      </p:sp>
      <p:cxnSp>
        <p:nvCxnSpPr>
          <p:cNvPr id="7" name="Straight Connector 6">
            <a:extLst>
              <a:ext uri="{FF2B5EF4-FFF2-40B4-BE49-F238E27FC236}">
                <a16:creationId xmlns:a16="http://schemas.microsoft.com/office/drawing/2014/main" id="{04EC6F70-D800-4067-A36A-5BBFC8018E2D}"/>
              </a:ext>
              <a:ext uri="{C183D7F6-B498-43B3-948B-1728B52AA6E4}">
                <adec:decorative xmlns:adec="http://schemas.microsoft.com/office/drawing/2017/decorative" val="1"/>
              </a:ext>
            </a:extLst>
          </p:cNvPr>
          <p:cNvCxnSpPr>
            <a:cxnSpLocks/>
          </p:cNvCxnSpPr>
          <p:nvPr/>
        </p:nvCxnSpPr>
        <p:spPr>
          <a:xfrm>
            <a:off x="482600" y="393331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42B66CB6-8988-4FBA-8524-726765A5F2AA}"/>
              </a:ext>
              <a:ext uri="{C183D7F6-B498-43B3-948B-1728B52AA6E4}">
                <adec:decorative xmlns:adec="http://schemas.microsoft.com/office/drawing/2017/decorative" val="1"/>
              </a:ext>
            </a:extLst>
          </p:cNvPr>
          <p:cNvCxnSpPr>
            <a:cxnSpLocks/>
          </p:cNvCxnSpPr>
          <p:nvPr/>
        </p:nvCxnSpPr>
        <p:spPr>
          <a:xfrm>
            <a:off x="481007"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40422282"/>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3F84-0C6B-4EF4-9405-C389824999D4}"/>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3" name="Footer Placeholder 2">
            <a:extLst>
              <a:ext uri="{FF2B5EF4-FFF2-40B4-BE49-F238E27FC236}">
                <a16:creationId xmlns:a16="http://schemas.microsoft.com/office/drawing/2014/main" id="{DCCEC807-744E-4C5C-8B15-09AED3E570A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DFBCB19-9F4B-474C-85C1-4A645A971827}"/>
              </a:ext>
            </a:extLst>
          </p:cNvPr>
          <p:cNvSpPr>
            <a:spLocks noGrp="1"/>
          </p:cNvSpPr>
          <p:nvPr>
            <p:ph type="sldNum" sz="quarter" idx="12"/>
          </p:nvPr>
        </p:nvSpPr>
        <p:spPr/>
        <p:txBody>
          <a:bodyPr/>
          <a:lstStyle/>
          <a:p>
            <a:fld id="{60553ECD-7F6D-420D-93CA-D8D15EB427AC}" type="slidenum">
              <a:rPr lang="en-US" smtClean="0"/>
              <a:t>‹#›</a:t>
            </a:fld>
            <a:endParaRPr lang="en-US" dirty="0"/>
          </a:p>
        </p:txBody>
      </p:sp>
    </p:spTree>
    <p:extLst>
      <p:ext uri="{BB962C8B-B14F-4D97-AF65-F5344CB8AC3E}">
        <p14:creationId xmlns:p14="http://schemas.microsoft.com/office/powerpoint/2010/main" val="203488031"/>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A88B0-DD6B-449B-AE32-D3192081E76F}"/>
              </a:ext>
            </a:extLst>
          </p:cNvPr>
          <p:cNvSpPr>
            <a:spLocks noGrp="1"/>
          </p:cNvSpPr>
          <p:nvPr>
            <p:ph type="title"/>
          </p:nvPr>
        </p:nvSpPr>
        <p:spPr>
          <a:xfrm>
            <a:off x="484632" y="978408"/>
            <a:ext cx="4287393" cy="2450592"/>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F22ED6-5B69-4B3B-BF96-3A75F2107FA6}"/>
              </a:ext>
            </a:extLst>
          </p:cNvPr>
          <p:cNvSpPr>
            <a:spLocks noGrp="1"/>
          </p:cNvSpPr>
          <p:nvPr>
            <p:ph idx="1"/>
          </p:nvPr>
        </p:nvSpPr>
        <p:spPr>
          <a:xfrm>
            <a:off x="5183187" y="987425"/>
            <a:ext cx="6446484"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07704043-D45F-440A-A15D-2718A913E05A}"/>
              </a:ext>
            </a:extLst>
          </p:cNvPr>
          <p:cNvSpPr>
            <a:spLocks noGrp="1"/>
          </p:cNvSpPr>
          <p:nvPr>
            <p:ph type="body" sz="half" idx="2"/>
          </p:nvPr>
        </p:nvSpPr>
        <p:spPr>
          <a:xfrm>
            <a:off x="484632" y="3645074"/>
            <a:ext cx="4287393" cy="2223914"/>
          </a:xfrm>
        </p:spPr>
        <p:txBody>
          <a:bodyPr/>
          <a:lstStyle>
            <a:lvl1pPr marL="0" indent="0">
              <a:buNone/>
              <a:defRPr lang="en-US" sz="2400" i="1" kern="1200" dirty="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0072DC-7326-43E7-806C-B690C439E8A8}"/>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6" name="Footer Placeholder 5">
            <a:extLst>
              <a:ext uri="{FF2B5EF4-FFF2-40B4-BE49-F238E27FC236}">
                <a16:creationId xmlns:a16="http://schemas.microsoft.com/office/drawing/2014/main" id="{73F89A0F-B8C6-4AA6-A9C4-4A454F42241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E57A616-A4F2-4FC5-88DE-B4E6BA542895}"/>
              </a:ext>
            </a:extLst>
          </p:cNvPr>
          <p:cNvSpPr>
            <a:spLocks noGrp="1"/>
          </p:cNvSpPr>
          <p:nvPr>
            <p:ph type="sldNum" sz="quarter" idx="12"/>
          </p:nvPr>
        </p:nvSpPr>
        <p:spPr/>
        <p:txBody>
          <a:bodyPr/>
          <a:lstStyle/>
          <a:p>
            <a:fld id="{60553ECD-7F6D-420D-93CA-D8D15EB427AC}" type="slidenum">
              <a:rPr lang="en-US" smtClean="0"/>
              <a:t>‹#›</a:t>
            </a:fld>
            <a:endParaRPr lang="en-US" dirty="0"/>
          </a:p>
        </p:txBody>
      </p:sp>
    </p:spTree>
    <p:extLst>
      <p:ext uri="{BB962C8B-B14F-4D97-AF65-F5344CB8AC3E}">
        <p14:creationId xmlns:p14="http://schemas.microsoft.com/office/powerpoint/2010/main" val="3596380666"/>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773D-D007-4687-BA9C-9F229829B5EF}"/>
              </a:ext>
            </a:extLst>
          </p:cNvPr>
          <p:cNvSpPr>
            <a:spLocks noGrp="1"/>
          </p:cNvSpPr>
          <p:nvPr>
            <p:ph type="title"/>
          </p:nvPr>
        </p:nvSpPr>
        <p:spPr>
          <a:xfrm>
            <a:off x="484632" y="978407"/>
            <a:ext cx="4287393" cy="2450593"/>
          </a:xfrm>
          <a:prstGeom prst="rect">
            <a:avLst/>
          </a:prstGeom>
        </p:spPr>
        <p:txBody>
          <a:bodyPr anchor="b"/>
          <a:lstStyle>
            <a:lvl1pPr>
              <a:defRPr lang="en-US" sz="5400" kern="1200" smtClean="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A3A75FC-78D2-4EF5-884F-11B7BACF799A}"/>
              </a:ext>
            </a:extLst>
          </p:cNvPr>
          <p:cNvSpPr>
            <a:spLocks noGrp="1"/>
          </p:cNvSpPr>
          <p:nvPr>
            <p:ph type="pic" idx="1"/>
          </p:nvPr>
        </p:nvSpPr>
        <p:spPr>
          <a:xfrm>
            <a:off x="5183187" y="987425"/>
            <a:ext cx="644648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CD7CE0BB-D335-4391-A23F-194C575CAF8F}"/>
              </a:ext>
            </a:extLst>
          </p:cNvPr>
          <p:cNvSpPr>
            <a:spLocks noGrp="1"/>
          </p:cNvSpPr>
          <p:nvPr>
            <p:ph type="body" sz="half" idx="2"/>
          </p:nvPr>
        </p:nvSpPr>
        <p:spPr>
          <a:xfrm>
            <a:off x="484632" y="3645074"/>
            <a:ext cx="4287393" cy="2223914"/>
          </a:xfrm>
        </p:spPr>
        <p:txBody>
          <a:bodyPr/>
          <a:lstStyle>
            <a:lvl1pPr marL="0" indent="0">
              <a:buNone/>
              <a:defRPr lang="en-US" sz="240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7701E1-B97B-4DA5-B9AD-07B7C12476AE}"/>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6" name="Footer Placeholder 5">
            <a:extLst>
              <a:ext uri="{FF2B5EF4-FFF2-40B4-BE49-F238E27FC236}">
                <a16:creationId xmlns:a16="http://schemas.microsoft.com/office/drawing/2014/main" id="{076D9CF8-F42F-4618-9F26-8BFE56487AA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9CA2023-1ECA-4A96-BDC7-F7FA4368BE1B}"/>
              </a:ext>
            </a:extLst>
          </p:cNvPr>
          <p:cNvSpPr>
            <a:spLocks noGrp="1"/>
          </p:cNvSpPr>
          <p:nvPr>
            <p:ph type="sldNum" sz="quarter" idx="12"/>
          </p:nvPr>
        </p:nvSpPr>
        <p:spPr/>
        <p:txBody>
          <a:bodyPr/>
          <a:lstStyle/>
          <a:p>
            <a:fld id="{60553ECD-7F6D-420D-93CA-D8D15EB427AC}" type="slidenum">
              <a:rPr lang="en-US" smtClean="0"/>
              <a:t>‹#›</a:t>
            </a:fld>
            <a:endParaRPr lang="en-US" dirty="0"/>
          </a:p>
        </p:txBody>
      </p:sp>
    </p:spTree>
    <p:extLst>
      <p:ext uri="{BB962C8B-B14F-4D97-AF65-F5344CB8AC3E}">
        <p14:creationId xmlns:p14="http://schemas.microsoft.com/office/powerpoint/2010/main" val="3946935965"/>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1999A10-4355-4A13-B008-196B21ABEEAF}"/>
              </a:ext>
              <a:ext uri="{C183D7F6-B498-43B3-948B-1728B52AA6E4}">
                <adec:decorative xmlns:adec="http://schemas.microsoft.com/office/drawing/2017/decorative" val="1"/>
              </a:ext>
            </a:extLst>
          </p:cNvPr>
          <p:cNvSpPr/>
          <p:nvPr/>
        </p:nvSpPr>
        <p:spPr>
          <a:xfrm>
            <a:off x="482600" y="483576"/>
            <a:ext cx="11147071" cy="2434825"/>
          </a:xfrm>
          <a:prstGeom prst="rect">
            <a:avLst/>
          </a:prstGeom>
          <a:solidFill>
            <a:schemeClr val="accent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36D448-AFEA-4483-B0E4-002840525CDD}"/>
              </a:ext>
            </a:extLst>
          </p:cNvPr>
          <p:cNvSpPr>
            <a:spLocks noGrp="1"/>
          </p:cNvSpPr>
          <p:nvPr>
            <p:ph type="title"/>
          </p:nvPr>
        </p:nvSpPr>
        <p:spPr>
          <a:xfrm>
            <a:off x="482600" y="978408"/>
            <a:ext cx="10506991" cy="1755263"/>
          </a:xfrm>
          <a:prstGeom prst="rect">
            <a:avLst/>
          </a:prstGeo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F216234-4516-4303-8F60-A8127D89A5E5}"/>
              </a:ext>
            </a:extLst>
          </p:cNvPr>
          <p:cNvSpPr>
            <a:spLocks noGrp="1"/>
          </p:cNvSpPr>
          <p:nvPr>
            <p:ph type="body" orient="vert" idx="1"/>
          </p:nvPr>
        </p:nvSpPr>
        <p:spPr>
          <a:xfrm>
            <a:off x="484192" y="3103131"/>
            <a:ext cx="10506991" cy="309294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46B5D50-A474-462B-A807-DF186B1C2F48}"/>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5" name="Footer Placeholder 4">
            <a:extLst>
              <a:ext uri="{FF2B5EF4-FFF2-40B4-BE49-F238E27FC236}">
                <a16:creationId xmlns:a16="http://schemas.microsoft.com/office/drawing/2014/main" id="{F8BF1DAF-2E2D-46ED-AA3E-3D2FE403999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E2FC771-EB13-4EB5-A0A2-3968C6ABBD4E}"/>
              </a:ext>
            </a:extLst>
          </p:cNvPr>
          <p:cNvSpPr>
            <a:spLocks noGrp="1"/>
          </p:cNvSpPr>
          <p:nvPr>
            <p:ph type="sldNum" sz="quarter" idx="12"/>
          </p:nvPr>
        </p:nvSpPr>
        <p:spPr/>
        <p:txBody>
          <a:bodyPr/>
          <a:lstStyle/>
          <a:p>
            <a:fld id="{60553ECD-7F6D-420D-93CA-D8D15EB427AC}" type="slidenum">
              <a:rPr lang="en-US" smtClean="0"/>
              <a:t>‹#›</a:t>
            </a:fld>
            <a:endParaRPr lang="en-US" dirty="0"/>
          </a:p>
        </p:txBody>
      </p:sp>
      <p:cxnSp>
        <p:nvCxnSpPr>
          <p:cNvPr id="8" name="Straight Connector 7">
            <a:extLst>
              <a:ext uri="{FF2B5EF4-FFF2-40B4-BE49-F238E27FC236}">
                <a16:creationId xmlns:a16="http://schemas.microsoft.com/office/drawing/2014/main" id="{B3B596B8-8230-4695-8D76-F06AFA8156C3}"/>
              </a:ext>
              <a:ext uri="{C183D7F6-B498-43B3-948B-1728B52AA6E4}">
                <adec:decorative xmlns:adec="http://schemas.microsoft.com/office/drawing/2017/decorative" val="1"/>
              </a:ext>
            </a:extLst>
          </p:cNvPr>
          <p:cNvCxnSpPr>
            <a:cxnSpLocks/>
          </p:cNvCxnSpPr>
          <p:nvPr/>
        </p:nvCxnSpPr>
        <p:spPr>
          <a:xfrm>
            <a:off x="482600" y="2918401"/>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C53EBF93-5FD9-4F4E-8485-7B937145CD0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45472491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66B4D06-C7C6-4949-8EB2-F03ED999A2BB}"/>
              </a:ext>
            </a:extLst>
          </p:cNvPr>
          <p:cNvSpPr>
            <a:spLocks noGrp="1"/>
          </p:cNvSpPr>
          <p:nvPr>
            <p:ph type="title" orient="vert"/>
          </p:nvPr>
        </p:nvSpPr>
        <p:spPr>
          <a:xfrm>
            <a:off x="8041710" y="978408"/>
            <a:ext cx="2947881" cy="5124777"/>
          </a:xfrm>
          <a:prstGeom prst="rect">
            <a:avLst/>
          </a:prstGeo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C921B9D-8C11-4176-AF22-89F972E21284}"/>
              </a:ext>
            </a:extLst>
          </p:cNvPr>
          <p:cNvSpPr>
            <a:spLocks noGrp="1"/>
          </p:cNvSpPr>
          <p:nvPr>
            <p:ph type="body" orient="vert" idx="1"/>
          </p:nvPr>
        </p:nvSpPr>
        <p:spPr>
          <a:xfrm>
            <a:off x="484632" y="978408"/>
            <a:ext cx="7256453" cy="51247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AFA9E1C-8E18-4A35-9BD8-427B1D14BB8E}"/>
              </a:ext>
            </a:extLst>
          </p:cNvPr>
          <p:cNvSpPr>
            <a:spLocks noGrp="1"/>
          </p:cNvSpPr>
          <p:nvPr>
            <p:ph type="dt" sz="half" idx="10"/>
          </p:nvPr>
        </p:nvSpPr>
        <p:spPr/>
        <p:txBody>
          <a:bodyPr/>
          <a:lstStyle/>
          <a:p>
            <a:fld id="{81B8F32D-D8B6-4B9E-9CBF-DCAC30B7B93D}" type="datetimeFigureOut">
              <a:rPr lang="en-US" smtClean="0"/>
              <a:t>4/8/2025</a:t>
            </a:fld>
            <a:endParaRPr lang="en-US" dirty="0"/>
          </a:p>
        </p:txBody>
      </p:sp>
      <p:sp>
        <p:nvSpPr>
          <p:cNvPr id="5" name="Footer Placeholder 4">
            <a:extLst>
              <a:ext uri="{FF2B5EF4-FFF2-40B4-BE49-F238E27FC236}">
                <a16:creationId xmlns:a16="http://schemas.microsoft.com/office/drawing/2014/main" id="{2E116CDB-7BB6-4DD2-A626-6DA8E569F2D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6D0403B-439E-449F-83B1-799EEC239A20}"/>
              </a:ext>
            </a:extLst>
          </p:cNvPr>
          <p:cNvSpPr>
            <a:spLocks noGrp="1"/>
          </p:cNvSpPr>
          <p:nvPr>
            <p:ph type="sldNum" sz="quarter" idx="12"/>
          </p:nvPr>
        </p:nvSpPr>
        <p:spPr/>
        <p:txBody>
          <a:bodyPr/>
          <a:lstStyle/>
          <a:p>
            <a:fld id="{60553ECD-7F6D-420D-93CA-D8D15EB427AC}" type="slidenum">
              <a:rPr lang="en-US" smtClean="0"/>
              <a:t>‹#›</a:t>
            </a:fld>
            <a:endParaRPr lang="en-US" dirty="0"/>
          </a:p>
        </p:txBody>
      </p:sp>
    </p:spTree>
    <p:extLst>
      <p:ext uri="{BB962C8B-B14F-4D97-AF65-F5344CB8AC3E}">
        <p14:creationId xmlns:p14="http://schemas.microsoft.com/office/powerpoint/2010/main" val="1554028032"/>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87A535-3CAC-46BC-B2B2-3AE83EC3A561}"/>
              </a:ext>
            </a:extLst>
          </p:cNvPr>
          <p:cNvSpPr>
            <a:spLocks noGrp="1"/>
          </p:cNvSpPr>
          <p:nvPr>
            <p:ph type="title"/>
          </p:nvPr>
        </p:nvSpPr>
        <p:spPr>
          <a:xfrm>
            <a:off x="482600" y="978408"/>
            <a:ext cx="10506991" cy="2153099"/>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D8EBDBD-59EC-46ED-BE79-6D37B531D692}"/>
              </a:ext>
            </a:extLst>
          </p:cNvPr>
          <p:cNvSpPr>
            <a:spLocks noGrp="1"/>
          </p:cNvSpPr>
          <p:nvPr>
            <p:ph type="body" idx="1"/>
          </p:nvPr>
        </p:nvSpPr>
        <p:spPr>
          <a:xfrm>
            <a:off x="482600" y="3306870"/>
            <a:ext cx="10506991" cy="25727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C5921F5C-FD3D-42C7-90F4-5ECE6FFCFE7F}"/>
              </a:ext>
            </a:extLst>
          </p:cNvPr>
          <p:cNvSpPr>
            <a:spLocks noGrp="1"/>
          </p:cNvSpPr>
          <p:nvPr>
            <p:ph type="dt" sz="half" idx="2"/>
          </p:nvPr>
        </p:nvSpPr>
        <p:spPr>
          <a:xfrm>
            <a:off x="484632" y="100584"/>
            <a:ext cx="2743200" cy="365125"/>
          </a:xfrm>
          <a:prstGeom prst="rect">
            <a:avLst/>
          </a:prstGeom>
        </p:spPr>
        <p:txBody>
          <a:bodyPr vert="horz" lIns="91440" tIns="45720" rIns="91440" bIns="45720" rtlCol="0" anchor="ctr"/>
          <a:lstStyle>
            <a:lvl1pPr algn="l">
              <a:defRPr sz="900">
                <a:solidFill>
                  <a:schemeClr val="tx1"/>
                </a:solidFill>
              </a:defRPr>
            </a:lvl1pPr>
          </a:lstStyle>
          <a:p>
            <a:fld id="{81B8F32D-D8B6-4B9E-9CBF-DCAC30B7B93D}" type="datetimeFigureOut">
              <a:rPr lang="en-US" smtClean="0"/>
              <a:pPr/>
              <a:t>4/8/2025</a:t>
            </a:fld>
            <a:endParaRPr lang="en-US" dirty="0"/>
          </a:p>
        </p:txBody>
      </p:sp>
      <p:sp>
        <p:nvSpPr>
          <p:cNvPr id="5" name="Footer Placeholder 4">
            <a:extLst>
              <a:ext uri="{FF2B5EF4-FFF2-40B4-BE49-F238E27FC236}">
                <a16:creationId xmlns:a16="http://schemas.microsoft.com/office/drawing/2014/main" id="{0FE63D50-6D0B-4963-97B9-A32AE63235B8}"/>
              </a:ext>
            </a:extLst>
          </p:cNvPr>
          <p:cNvSpPr>
            <a:spLocks noGrp="1"/>
          </p:cNvSpPr>
          <p:nvPr>
            <p:ph type="ftr" sz="quarter" idx="3"/>
          </p:nvPr>
        </p:nvSpPr>
        <p:spPr>
          <a:xfrm>
            <a:off x="484632" y="6419088"/>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826B5E08-CAC3-4C87-B143-5F8956AE905D}"/>
              </a:ext>
            </a:extLst>
          </p:cNvPr>
          <p:cNvSpPr>
            <a:spLocks noGrp="1"/>
          </p:cNvSpPr>
          <p:nvPr>
            <p:ph type="sldNum" sz="quarter" idx="4"/>
          </p:nvPr>
        </p:nvSpPr>
        <p:spPr>
          <a:xfrm>
            <a:off x="10989591" y="100584"/>
            <a:ext cx="640080" cy="365125"/>
          </a:xfrm>
          <a:prstGeom prst="rect">
            <a:avLst/>
          </a:prstGeom>
        </p:spPr>
        <p:txBody>
          <a:bodyPr vert="horz" lIns="91440" tIns="45720" rIns="91440" bIns="45720" rtlCol="0" anchor="ctr"/>
          <a:lstStyle>
            <a:lvl1pPr algn="r">
              <a:defRPr sz="900">
                <a:solidFill>
                  <a:schemeClr val="tx1"/>
                </a:solidFill>
              </a:defRPr>
            </a:lvl1pPr>
          </a:lstStyle>
          <a:p>
            <a:fld id="{60553ECD-7F6D-420D-93CA-D8D15EB427AC}" type="slidenum">
              <a:rPr lang="en-US" smtClean="0"/>
              <a:pPr/>
              <a:t>‹#›</a:t>
            </a:fld>
            <a:endParaRPr lang="en-US" dirty="0"/>
          </a:p>
        </p:txBody>
      </p:sp>
      <p:cxnSp>
        <p:nvCxnSpPr>
          <p:cNvPr id="8" name="Straight Connector 7">
            <a:extLst>
              <a:ext uri="{FF2B5EF4-FFF2-40B4-BE49-F238E27FC236}">
                <a16:creationId xmlns:a16="http://schemas.microsoft.com/office/drawing/2014/main" id="{108D74AC-B125-4E11-BA53-E9E383966DF8}"/>
              </a:ext>
              <a:ext uri="{C183D7F6-B498-43B3-948B-1728B52AA6E4}">
                <adec:decorative xmlns:adec="http://schemas.microsoft.com/office/drawing/2017/decorative" val="1"/>
              </a:ext>
            </a:extLst>
          </p:cNvPr>
          <p:cNvCxnSpPr>
            <a:cxnSpLocks/>
          </p:cNvCxnSpPr>
          <p:nvPr/>
        </p:nvCxnSpPr>
        <p:spPr>
          <a:xfrm>
            <a:off x="482600" y="489855"/>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9DC76EBE-FB9D-4054-B5D8-19E3EAFE40B2}"/>
              </a:ext>
              <a:ext uri="{C183D7F6-B498-43B3-948B-1728B52AA6E4}">
                <adec:decorative xmlns:adec="http://schemas.microsoft.com/office/drawing/2017/decorative" val="1"/>
              </a:ext>
            </a:extLst>
          </p:cNvPr>
          <p:cNvCxnSpPr>
            <a:cxnSpLocks/>
          </p:cNvCxnSpPr>
          <p:nvPr/>
        </p:nvCxnSpPr>
        <p:spPr>
          <a:xfrm>
            <a:off x="482600" y="6368138"/>
            <a:ext cx="11147071" cy="0"/>
          </a:xfrm>
          <a:prstGeom prst="line">
            <a:avLst/>
          </a:prstGeom>
          <a:ln w="28575">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28199960"/>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p:push dir="u"/>
  </p:transition>
  <p:txStyles>
    <p:titleStyle>
      <a:lvl1pPr algn="l" defTabSz="914400" rtl="0" eaLnBrk="1" latinLnBrk="0" hangingPunct="1">
        <a:lnSpc>
          <a:spcPct val="100000"/>
        </a:lnSpc>
        <a:spcBef>
          <a:spcPct val="0"/>
        </a:spcBef>
        <a:buNone/>
        <a:defRPr sz="6600" kern="120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4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mailto:fields@eyasports.or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9">
            <a:extLst>
              <a:ext uri="{FF2B5EF4-FFF2-40B4-BE49-F238E27FC236}">
                <a16:creationId xmlns:a16="http://schemas.microsoft.com/office/drawing/2014/main" id="{35F60170-91B4-45F0-B88B-9C07AEC464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260A06-A813-9E10-7F45-714F4FDCD182}"/>
              </a:ext>
            </a:extLst>
          </p:cNvPr>
          <p:cNvSpPr>
            <a:spLocks noGrp="1"/>
          </p:cNvSpPr>
          <p:nvPr>
            <p:ph type="ctrTitle"/>
          </p:nvPr>
        </p:nvSpPr>
        <p:spPr>
          <a:xfrm>
            <a:off x="5990934" y="1178758"/>
            <a:ext cx="5614993" cy="3093468"/>
          </a:xfrm>
        </p:spPr>
        <p:txBody>
          <a:bodyPr anchor="t">
            <a:normAutofit/>
          </a:bodyPr>
          <a:lstStyle/>
          <a:p>
            <a:pPr algn="ctr">
              <a:lnSpc>
                <a:spcPct val="90000"/>
              </a:lnSpc>
            </a:pPr>
            <a:r>
              <a:rPr lang="en-US" sz="5600" dirty="0">
                <a:latin typeface="Amasis MT Pro Black" panose="02040A04050005020304" pitchFamily="18" charset="0"/>
              </a:rPr>
              <a:t>FIELD RESERVATION GUIDE</a:t>
            </a:r>
          </a:p>
        </p:txBody>
      </p:sp>
      <p:sp>
        <p:nvSpPr>
          <p:cNvPr id="3" name="Subtitle 2">
            <a:extLst>
              <a:ext uri="{FF2B5EF4-FFF2-40B4-BE49-F238E27FC236}">
                <a16:creationId xmlns:a16="http://schemas.microsoft.com/office/drawing/2014/main" id="{1258F604-9F25-5851-2BEF-EE10F1EC27A6}"/>
              </a:ext>
            </a:extLst>
          </p:cNvPr>
          <p:cNvSpPr>
            <a:spLocks noGrp="1"/>
          </p:cNvSpPr>
          <p:nvPr>
            <p:ph type="subTitle" idx="1"/>
          </p:nvPr>
        </p:nvSpPr>
        <p:spPr>
          <a:xfrm>
            <a:off x="6386847" y="3326904"/>
            <a:ext cx="5614993" cy="2163418"/>
          </a:xfrm>
        </p:spPr>
        <p:txBody>
          <a:bodyPr anchor="b">
            <a:normAutofit/>
          </a:bodyPr>
          <a:lstStyle/>
          <a:p>
            <a:pPr marL="342900" indent="-342900">
              <a:buFont typeface="Arial" panose="020B0604020202020204" pitchFamily="34" charset="0"/>
              <a:buChar char="•"/>
            </a:pPr>
            <a:r>
              <a:rPr lang="en-US" dirty="0">
                <a:latin typeface="Aharoni" panose="02010803020104030203" pitchFamily="2" charset="-79"/>
                <a:cs typeface="Aharoni" panose="02010803020104030203" pitchFamily="2" charset="-79"/>
              </a:rPr>
              <a:t>EYA rules and policies for field usage.</a:t>
            </a:r>
          </a:p>
          <a:p>
            <a:pPr marL="342900" indent="-342900">
              <a:buFont typeface="Arial" panose="020B0604020202020204" pitchFamily="34" charset="0"/>
              <a:buChar char="•"/>
            </a:pPr>
            <a:r>
              <a:rPr lang="en-US" dirty="0">
                <a:latin typeface="Aharoni" panose="02010803020104030203" pitchFamily="2" charset="-79"/>
                <a:cs typeface="Aharoni" panose="02010803020104030203" pitchFamily="2" charset="-79"/>
              </a:rPr>
              <a:t>How to reserve EYA fields for practices and games.</a:t>
            </a:r>
          </a:p>
        </p:txBody>
      </p:sp>
      <p:cxnSp>
        <p:nvCxnSpPr>
          <p:cNvPr id="25" name="Straight Connector 11">
            <a:extLst>
              <a:ext uri="{FF2B5EF4-FFF2-40B4-BE49-F238E27FC236}">
                <a16:creationId xmlns:a16="http://schemas.microsoft.com/office/drawing/2014/main" id="{0D4B1F40-0C40-4D76-A9D3-C086863380F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489855"/>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pic>
        <p:nvPicPr>
          <p:cNvPr id="5" name="Picture 4" descr="A logo with a bee and text&#10;&#10;Description automatically generated">
            <a:extLst>
              <a:ext uri="{FF2B5EF4-FFF2-40B4-BE49-F238E27FC236}">
                <a16:creationId xmlns:a16="http://schemas.microsoft.com/office/drawing/2014/main" id="{1DA65D86-D03D-8BE7-E246-444B0818E6B1}"/>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a:off x="771848" y="1546098"/>
            <a:ext cx="5033307" cy="3066407"/>
          </a:xfrm>
          <a:prstGeom prst="rect">
            <a:avLst/>
          </a:prstGeom>
        </p:spPr>
      </p:pic>
      <p:cxnSp>
        <p:nvCxnSpPr>
          <p:cNvPr id="26" name="Straight Connector 13">
            <a:extLst>
              <a:ext uri="{FF2B5EF4-FFF2-40B4-BE49-F238E27FC236}">
                <a16:creationId xmlns:a16="http://schemas.microsoft.com/office/drawing/2014/main" id="{EFDB5627-AABE-4D21-8E40-2910105751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2600" y="6368138"/>
            <a:ext cx="11147071" cy="0"/>
          </a:xfrm>
          <a:prstGeom prst="line">
            <a:avLst/>
          </a:prstGeom>
          <a:ln w="285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1323976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yellow and green insect">
            <a:extLst>
              <a:ext uri="{FF2B5EF4-FFF2-40B4-BE49-F238E27FC236}">
                <a16:creationId xmlns:a16="http://schemas.microsoft.com/office/drawing/2014/main" id="{96CE04C6-1B81-96BE-77F2-5F7692306A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5170" y="843645"/>
            <a:ext cx="5081158" cy="2959774"/>
          </a:xfrm>
          <a:prstGeom prst="rect">
            <a:avLst/>
          </a:prstGeom>
        </p:spPr>
      </p:pic>
      <p:sp>
        <p:nvSpPr>
          <p:cNvPr id="4" name="TextBox 3">
            <a:extLst>
              <a:ext uri="{FF2B5EF4-FFF2-40B4-BE49-F238E27FC236}">
                <a16:creationId xmlns:a16="http://schemas.microsoft.com/office/drawing/2014/main" id="{0F76C5D3-9C64-5FB3-64D3-A53884109BA3}"/>
              </a:ext>
            </a:extLst>
          </p:cNvPr>
          <p:cNvSpPr txBox="1"/>
          <p:nvPr/>
        </p:nvSpPr>
        <p:spPr>
          <a:xfrm>
            <a:off x="2475521" y="4367284"/>
            <a:ext cx="7240957" cy="984885"/>
          </a:xfrm>
          <a:prstGeom prst="rect">
            <a:avLst/>
          </a:prstGeom>
          <a:noFill/>
        </p:spPr>
        <p:txBody>
          <a:bodyPr wrap="none" rtlCol="0">
            <a:spAutoFit/>
          </a:bodyPr>
          <a:lstStyle/>
          <a:p>
            <a:r>
              <a:rPr lang="en-US" sz="4000" dirty="0">
                <a:latin typeface="Amasis MT Pro Black" panose="02040A04050005020304" pitchFamily="18" charset="0"/>
              </a:rPr>
              <a:t>Field Usage Polices &amp; Rules</a:t>
            </a:r>
          </a:p>
          <a:p>
            <a:r>
              <a:rPr lang="en-US" dirty="0"/>
              <a:t> </a:t>
            </a:r>
          </a:p>
        </p:txBody>
      </p:sp>
    </p:spTree>
    <p:extLst>
      <p:ext uri="{BB962C8B-B14F-4D97-AF65-F5344CB8AC3E}">
        <p14:creationId xmlns:p14="http://schemas.microsoft.com/office/powerpoint/2010/main" val="269484451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5962B-90FC-155B-BDD9-72ABA7D3579E}"/>
              </a:ext>
            </a:extLst>
          </p:cNvPr>
          <p:cNvSpPr>
            <a:spLocks noGrp="1"/>
          </p:cNvSpPr>
          <p:nvPr>
            <p:ph type="title"/>
          </p:nvPr>
        </p:nvSpPr>
        <p:spPr>
          <a:xfrm>
            <a:off x="3417953" y="346382"/>
            <a:ext cx="5356094" cy="1328064"/>
          </a:xfrm>
        </p:spPr>
        <p:txBody>
          <a:bodyPr/>
          <a:lstStyle/>
          <a:p>
            <a:pPr algn="ctr"/>
            <a:r>
              <a:rPr lang="en-US" sz="4000" dirty="0">
                <a:latin typeface="Amasis MT Pro Black" panose="02040A04050005020304" pitchFamily="18" charset="0"/>
              </a:rPr>
              <a:t>Field Usage Priority</a:t>
            </a:r>
          </a:p>
        </p:txBody>
      </p:sp>
      <p:sp>
        <p:nvSpPr>
          <p:cNvPr id="3" name="Content Placeholder 2">
            <a:extLst>
              <a:ext uri="{FF2B5EF4-FFF2-40B4-BE49-F238E27FC236}">
                <a16:creationId xmlns:a16="http://schemas.microsoft.com/office/drawing/2014/main" id="{4E7997AA-8FBD-4C85-664A-861D3EDD4BC9}"/>
              </a:ext>
            </a:extLst>
          </p:cNvPr>
          <p:cNvSpPr>
            <a:spLocks noGrp="1"/>
          </p:cNvSpPr>
          <p:nvPr>
            <p:ph idx="1"/>
          </p:nvPr>
        </p:nvSpPr>
        <p:spPr>
          <a:xfrm>
            <a:off x="728260" y="1642441"/>
            <a:ext cx="10506991" cy="4539995"/>
          </a:xfrm>
        </p:spPr>
        <p:txBody>
          <a:bodyPr>
            <a:normAutofit/>
          </a:bodyPr>
          <a:lstStyle/>
          <a:p>
            <a:pPr marL="342900" indent="-342900">
              <a:buFont typeface="Arial" panose="020B0604020202020204" pitchFamily="34" charset="0"/>
              <a:buChar char="•"/>
            </a:pPr>
            <a:r>
              <a:rPr lang="en-US" dirty="0"/>
              <a:t>Top priority will be given to teams that are hosting a league game. </a:t>
            </a:r>
          </a:p>
          <a:p>
            <a:pPr marL="342900" indent="-342900">
              <a:buFont typeface="Arial" panose="020B0604020202020204" pitchFamily="34" charset="0"/>
              <a:buChar char="•"/>
            </a:pPr>
            <a:r>
              <a:rPr lang="en-US" dirty="0"/>
              <a:t>A league game is defined as any game that is assigned to the team by their respective leagues. </a:t>
            </a:r>
          </a:p>
          <a:p>
            <a:pPr marL="342900" indent="-342900">
              <a:buFont typeface="Arial" panose="020B0604020202020204" pitchFamily="34" charset="0"/>
              <a:buChar char="•"/>
            </a:pPr>
            <a:r>
              <a:rPr lang="en-US" dirty="0"/>
              <a:t>This does not include any exhibition games outside of the league schedule or scrimmages.</a:t>
            </a:r>
          </a:p>
          <a:p>
            <a:pPr marL="342900" indent="-342900">
              <a:buFont typeface="Arial" panose="020B0604020202020204" pitchFamily="34" charset="0"/>
              <a:buChar char="•"/>
            </a:pPr>
            <a:r>
              <a:rPr lang="en-US" dirty="0"/>
              <a:t>Any practice, scrimmage, or exhibition game scheduled on a field that is needed for a league game will be moved to another suitable practice field if one is available. </a:t>
            </a:r>
          </a:p>
          <a:p>
            <a:pPr marL="342900" indent="-342900">
              <a:buFont typeface="Arial" panose="020B0604020202020204" pitchFamily="34" charset="0"/>
              <a:buChar char="•"/>
            </a:pPr>
            <a:r>
              <a:rPr lang="en-US" dirty="0"/>
              <a:t>If a suitable practice field is not available, the practice will be canceled or moved to another day.</a:t>
            </a: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257704560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5962B-90FC-155B-BDD9-72ABA7D3579E}"/>
              </a:ext>
            </a:extLst>
          </p:cNvPr>
          <p:cNvSpPr>
            <a:spLocks noGrp="1"/>
          </p:cNvSpPr>
          <p:nvPr>
            <p:ph type="title"/>
          </p:nvPr>
        </p:nvSpPr>
        <p:spPr>
          <a:xfrm>
            <a:off x="2662776" y="319087"/>
            <a:ext cx="6866447" cy="1328064"/>
          </a:xfrm>
        </p:spPr>
        <p:txBody>
          <a:bodyPr/>
          <a:lstStyle/>
          <a:p>
            <a:pPr algn="ctr"/>
            <a:r>
              <a:rPr lang="en-US" sz="4000" dirty="0">
                <a:latin typeface="Amasis MT Pro Black" panose="02040A04050005020304" pitchFamily="18" charset="0"/>
              </a:rPr>
              <a:t>Field Usage Limitation</a:t>
            </a:r>
          </a:p>
        </p:txBody>
      </p:sp>
      <p:sp>
        <p:nvSpPr>
          <p:cNvPr id="3" name="Content Placeholder 2">
            <a:extLst>
              <a:ext uri="{FF2B5EF4-FFF2-40B4-BE49-F238E27FC236}">
                <a16:creationId xmlns:a16="http://schemas.microsoft.com/office/drawing/2014/main" id="{4E7997AA-8FBD-4C85-664A-861D3EDD4BC9}"/>
              </a:ext>
            </a:extLst>
          </p:cNvPr>
          <p:cNvSpPr>
            <a:spLocks noGrp="1"/>
          </p:cNvSpPr>
          <p:nvPr>
            <p:ph idx="1"/>
          </p:nvPr>
        </p:nvSpPr>
        <p:spPr>
          <a:xfrm>
            <a:off x="728260" y="1642441"/>
            <a:ext cx="10506991" cy="4539995"/>
          </a:xfrm>
        </p:spPr>
        <p:txBody>
          <a:bodyPr>
            <a:normAutofit/>
          </a:bodyPr>
          <a:lstStyle/>
          <a:p>
            <a:pPr marL="342900" indent="-342900">
              <a:buFont typeface="Arial" panose="020B0604020202020204" pitchFamily="34" charset="0"/>
              <a:buChar char="•"/>
            </a:pPr>
            <a:r>
              <a:rPr lang="en-US" dirty="0"/>
              <a:t>Each team will be limited to 2 weekday (Mon. – Fri.) and 1 weekend practice field reservation per week.</a:t>
            </a:r>
          </a:p>
          <a:p>
            <a:pPr marL="342900" indent="-342900">
              <a:buFont typeface="Arial" panose="020B0604020202020204" pitchFamily="34" charset="0"/>
              <a:buChar char="•"/>
            </a:pPr>
            <a:r>
              <a:rPr lang="en-US" dirty="0"/>
              <a:t>At the beginning of each week if there are any open fields, a team may reserve additional practice fields.</a:t>
            </a:r>
          </a:p>
          <a:p>
            <a:pPr marL="342900" indent="-342900">
              <a:buFont typeface="Arial" panose="020B0604020202020204" pitchFamily="34" charset="0"/>
              <a:buChar char="•"/>
            </a:pPr>
            <a:r>
              <a:rPr lang="en-US" dirty="0"/>
              <a:t>You may request a preferred field, but the field coordinator will assign fields that are best suited for teams based on field availability following the EYA field usage policy. </a:t>
            </a:r>
          </a:p>
          <a:p>
            <a:pPr marL="342900" indent="-342900">
              <a:buFont typeface="Arial" panose="020B0604020202020204" pitchFamily="34" charset="0"/>
              <a:buChar char="•"/>
            </a:pPr>
            <a:r>
              <a:rPr lang="en-US" dirty="0"/>
              <a:t>All practices should be reserved for a minimum of 60 minutes and a maximum of 120 minutes. </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1333686792"/>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5962B-90FC-155B-BDD9-72ABA7D3579E}"/>
              </a:ext>
            </a:extLst>
          </p:cNvPr>
          <p:cNvSpPr>
            <a:spLocks noGrp="1"/>
          </p:cNvSpPr>
          <p:nvPr>
            <p:ph type="title"/>
          </p:nvPr>
        </p:nvSpPr>
        <p:spPr>
          <a:xfrm>
            <a:off x="2028155" y="314377"/>
            <a:ext cx="8135689" cy="1328064"/>
          </a:xfrm>
        </p:spPr>
        <p:txBody>
          <a:bodyPr/>
          <a:lstStyle/>
          <a:p>
            <a:pPr algn="ctr"/>
            <a:r>
              <a:rPr lang="en-US" sz="4000" dirty="0">
                <a:latin typeface="Amasis MT Pro Black" panose="02040A04050005020304" pitchFamily="18" charset="0"/>
              </a:rPr>
              <a:t>Kiwanis &amp; Williams St Fields</a:t>
            </a:r>
          </a:p>
        </p:txBody>
      </p:sp>
      <p:sp>
        <p:nvSpPr>
          <p:cNvPr id="3" name="Content Placeholder 2">
            <a:extLst>
              <a:ext uri="{FF2B5EF4-FFF2-40B4-BE49-F238E27FC236}">
                <a16:creationId xmlns:a16="http://schemas.microsoft.com/office/drawing/2014/main" id="{4E7997AA-8FBD-4C85-664A-861D3EDD4BC9}"/>
              </a:ext>
            </a:extLst>
          </p:cNvPr>
          <p:cNvSpPr>
            <a:spLocks noGrp="1"/>
          </p:cNvSpPr>
          <p:nvPr>
            <p:ph idx="1"/>
          </p:nvPr>
        </p:nvSpPr>
        <p:spPr>
          <a:xfrm>
            <a:off x="728260" y="1642441"/>
            <a:ext cx="10506991" cy="4539995"/>
          </a:xfrm>
        </p:spPr>
        <p:txBody>
          <a:bodyPr>
            <a:normAutofit/>
          </a:bodyPr>
          <a:lstStyle/>
          <a:p>
            <a:pPr marL="342900" indent="-342900">
              <a:buFont typeface="Arial" panose="020B0604020202020204" pitchFamily="34" charset="0"/>
              <a:buChar char="•"/>
            </a:pPr>
            <a:r>
              <a:rPr lang="en-US" dirty="0"/>
              <a:t>During the Spring season EHS uses these fields for softball practice and games. They get priority over EYA and our availability will work around their usage.</a:t>
            </a:r>
          </a:p>
          <a:p>
            <a:pPr marL="342900" indent="-342900">
              <a:buFont typeface="Arial" panose="020B0604020202020204" pitchFamily="34" charset="0"/>
              <a:buChar char="•"/>
            </a:pPr>
            <a:r>
              <a:rPr lang="en-US" dirty="0"/>
              <a:t>Due to these two fields having working lights, practices should be limited to 5-7pm and 7-9pm timeslots to help increase the number of available time slots, especially in the fall when the sun goes down early.</a:t>
            </a:r>
          </a:p>
          <a:p>
            <a:pPr marL="342900" indent="-342900">
              <a:buFont typeface="Arial" panose="020B0604020202020204" pitchFamily="34" charset="0"/>
              <a:buChar char="•"/>
            </a:pPr>
            <a:r>
              <a:rPr lang="en-US" dirty="0"/>
              <a:t>If there are no reservations for the 7-9pm time slot, a team may use the field from 6-8pm. However, be advised that should a team need the field for 7-9pm, your practice time will be adjusted. </a:t>
            </a:r>
          </a:p>
          <a:p>
            <a:pPr marL="342900" indent="-342900">
              <a:buFont typeface="Arial" panose="020B0604020202020204" pitchFamily="34" charset="0"/>
              <a:buChar char="•"/>
            </a:pPr>
            <a:r>
              <a:rPr lang="en-US" dirty="0"/>
              <a:t>THIS ONLY APPLIES TO PRACTICE TIME SLOTS.</a:t>
            </a:r>
          </a:p>
        </p:txBody>
      </p:sp>
    </p:spTree>
    <p:extLst>
      <p:ext uri="{BB962C8B-B14F-4D97-AF65-F5344CB8AC3E}">
        <p14:creationId xmlns:p14="http://schemas.microsoft.com/office/powerpoint/2010/main" val="372642613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5962B-90FC-155B-BDD9-72ABA7D3579E}"/>
              </a:ext>
            </a:extLst>
          </p:cNvPr>
          <p:cNvSpPr>
            <a:spLocks noGrp="1"/>
          </p:cNvSpPr>
          <p:nvPr>
            <p:ph type="title"/>
          </p:nvPr>
        </p:nvSpPr>
        <p:spPr>
          <a:xfrm>
            <a:off x="466531" y="450855"/>
            <a:ext cx="11178073" cy="1328064"/>
          </a:xfrm>
        </p:spPr>
        <p:txBody>
          <a:bodyPr/>
          <a:lstStyle/>
          <a:p>
            <a:pPr algn="ctr"/>
            <a:r>
              <a:rPr lang="en-US" sz="4000" dirty="0">
                <a:latin typeface="Amasis MT Pro Black" panose="02040A04050005020304" pitchFamily="18" charset="0"/>
              </a:rPr>
              <a:t>Field Reservations: Practices</a:t>
            </a:r>
          </a:p>
        </p:txBody>
      </p:sp>
      <p:sp>
        <p:nvSpPr>
          <p:cNvPr id="3" name="Content Placeholder 2">
            <a:extLst>
              <a:ext uri="{FF2B5EF4-FFF2-40B4-BE49-F238E27FC236}">
                <a16:creationId xmlns:a16="http://schemas.microsoft.com/office/drawing/2014/main" id="{4E7997AA-8FBD-4C85-664A-861D3EDD4BC9}"/>
              </a:ext>
            </a:extLst>
          </p:cNvPr>
          <p:cNvSpPr>
            <a:spLocks noGrp="1"/>
          </p:cNvSpPr>
          <p:nvPr>
            <p:ph idx="1"/>
          </p:nvPr>
        </p:nvSpPr>
        <p:spPr>
          <a:xfrm>
            <a:off x="728260" y="1642441"/>
            <a:ext cx="10506991" cy="4539995"/>
          </a:xfrm>
        </p:spPr>
        <p:txBody>
          <a:bodyPr>
            <a:normAutofit fontScale="92500" lnSpcReduction="20000"/>
          </a:bodyPr>
          <a:lstStyle/>
          <a:p>
            <a:pPr marL="342900" indent="-342900">
              <a:buFont typeface="Arial" panose="020B0604020202020204" pitchFamily="34" charset="0"/>
              <a:buChar char="•"/>
            </a:pPr>
            <a:r>
              <a:rPr lang="en-US" dirty="0"/>
              <a:t>The first step is to check field availability on the Multi-Location Calendar under the resources tab of our home page at www.eyasports.org.</a:t>
            </a:r>
          </a:p>
          <a:p>
            <a:pPr marL="342900" indent="-342900">
              <a:buFont typeface="Arial" panose="020B0604020202020204" pitchFamily="34" charset="0"/>
              <a:buChar char="•"/>
            </a:pPr>
            <a:r>
              <a:rPr lang="en-US" dirty="0"/>
              <a:t>Once you have verified availability you can make your requests by emailing the field coordinator at </a:t>
            </a:r>
            <a:r>
              <a:rPr lang="en-US" dirty="0">
                <a:hlinkClick r:id="rId2"/>
              </a:rPr>
              <a:t>fields@eyasports.org</a:t>
            </a:r>
            <a:r>
              <a:rPr lang="en-US" dirty="0"/>
              <a:t>. Keep in mind that reservations will be made in the order they are received and requests may have been made that are not yet reflected on the calendar. We will do our best to keep it as up to date as possible.</a:t>
            </a:r>
          </a:p>
          <a:p>
            <a:pPr marL="342900" indent="-342900">
              <a:buFont typeface="Arial" panose="020B0604020202020204" pitchFamily="34" charset="0"/>
              <a:buChar char="•"/>
            </a:pPr>
            <a:r>
              <a:rPr lang="en-US" dirty="0"/>
              <a:t>All practice field reservations will be made by the head coach, or someone designated by the head coach to make them. Only one person per team should be designated to make reservations to avoid duplicate or excessive reservations.</a:t>
            </a:r>
          </a:p>
          <a:p>
            <a:pPr marL="342900" indent="-342900">
              <a:buFont typeface="Arial" panose="020B0604020202020204" pitchFamily="34" charset="0"/>
              <a:buChar char="•"/>
            </a:pPr>
            <a:r>
              <a:rPr lang="en-US" dirty="0"/>
              <a:t>If the field and/or time slot you requested is not available, another suitable field and/or time slot will be assigned to you. If the assigned field or time slots do not fit your teams schedule, contact the field coordinator and request alternative fields/time slots based off the updated availability.</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186158404"/>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29370E-B84E-B656-5097-09F3972D1F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9A45F4-5E95-22EB-F5CC-81AC9FA425A1}"/>
              </a:ext>
            </a:extLst>
          </p:cNvPr>
          <p:cNvSpPr>
            <a:spLocks noGrp="1"/>
          </p:cNvSpPr>
          <p:nvPr>
            <p:ph type="title"/>
          </p:nvPr>
        </p:nvSpPr>
        <p:spPr>
          <a:xfrm>
            <a:off x="728260" y="450855"/>
            <a:ext cx="10440483" cy="1328064"/>
          </a:xfrm>
        </p:spPr>
        <p:txBody>
          <a:bodyPr/>
          <a:lstStyle/>
          <a:p>
            <a:pPr algn="ctr"/>
            <a:r>
              <a:rPr lang="en-US" sz="4000" dirty="0">
                <a:latin typeface="Amasis MT Pro Black" panose="02040A04050005020304" pitchFamily="18" charset="0"/>
              </a:rPr>
              <a:t>Field Reservations: Practices(cont.)</a:t>
            </a:r>
          </a:p>
        </p:txBody>
      </p:sp>
      <p:sp>
        <p:nvSpPr>
          <p:cNvPr id="3" name="Content Placeholder 2">
            <a:extLst>
              <a:ext uri="{FF2B5EF4-FFF2-40B4-BE49-F238E27FC236}">
                <a16:creationId xmlns:a16="http://schemas.microsoft.com/office/drawing/2014/main" id="{90D44E1B-8830-0265-C5EC-B9A6B887BE22}"/>
              </a:ext>
            </a:extLst>
          </p:cNvPr>
          <p:cNvSpPr>
            <a:spLocks noGrp="1"/>
          </p:cNvSpPr>
          <p:nvPr>
            <p:ph idx="1"/>
          </p:nvPr>
        </p:nvSpPr>
        <p:spPr>
          <a:xfrm>
            <a:off x="728260" y="1642441"/>
            <a:ext cx="10506991" cy="4539995"/>
          </a:xfrm>
        </p:spPr>
        <p:txBody>
          <a:bodyPr>
            <a:normAutofit/>
          </a:bodyPr>
          <a:lstStyle/>
          <a:p>
            <a:pPr marL="342900" indent="-342900">
              <a:buFont typeface="Arial" panose="020B0604020202020204" pitchFamily="34" charset="0"/>
              <a:buChar char="•"/>
            </a:pPr>
            <a:r>
              <a:rPr lang="en-US" dirty="0"/>
              <a:t>You may request to make a continued rolling reservation (for example, every Tuesday and Thursday from 5-7). While your request may be granted, keep in mind that league games take priority and once those schedules are released, some of your reservations may change or be canceled to accommodate the games. </a:t>
            </a:r>
          </a:p>
          <a:p>
            <a:pPr marL="342900" indent="-342900">
              <a:buFont typeface="Arial" panose="020B0604020202020204" pitchFamily="34" charset="0"/>
              <a:buChar char="•"/>
            </a:pPr>
            <a:r>
              <a:rPr lang="en-US" dirty="0"/>
              <a:t>When making reservations be sure to include your name, the team's name and age  level, the exact start time and end time, and the specific dates and days of week. </a:t>
            </a:r>
          </a:p>
          <a:p>
            <a:pPr marL="342900" indent="-342900">
              <a:buFont typeface="Arial" panose="020B0604020202020204" pitchFamily="34" charset="0"/>
              <a:buChar char="•"/>
            </a:pPr>
            <a:r>
              <a:rPr lang="en-US" dirty="0"/>
              <a:t>Scheduled practices will automatically appear on your team site and in the </a:t>
            </a:r>
            <a:r>
              <a:rPr lang="en-US" dirty="0" err="1"/>
              <a:t>TeamSideline</a:t>
            </a:r>
            <a:r>
              <a:rPr lang="en-US" dirty="0"/>
              <a:t> app with times and location. </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1921495214"/>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5962B-90FC-155B-BDD9-72ABA7D3579E}"/>
              </a:ext>
            </a:extLst>
          </p:cNvPr>
          <p:cNvSpPr>
            <a:spLocks noGrp="1"/>
          </p:cNvSpPr>
          <p:nvPr>
            <p:ph type="title"/>
          </p:nvPr>
        </p:nvSpPr>
        <p:spPr>
          <a:xfrm>
            <a:off x="2308124" y="450855"/>
            <a:ext cx="7575751" cy="1328064"/>
          </a:xfrm>
        </p:spPr>
        <p:txBody>
          <a:bodyPr/>
          <a:lstStyle/>
          <a:p>
            <a:pPr algn="ctr"/>
            <a:r>
              <a:rPr lang="en-US" sz="4000" dirty="0">
                <a:latin typeface="Amasis MT Pro Black" panose="02040A04050005020304" pitchFamily="18" charset="0"/>
              </a:rPr>
              <a:t>Field Reservation: Games</a:t>
            </a:r>
          </a:p>
        </p:txBody>
      </p:sp>
      <p:sp>
        <p:nvSpPr>
          <p:cNvPr id="3" name="Content Placeholder 2">
            <a:extLst>
              <a:ext uri="{FF2B5EF4-FFF2-40B4-BE49-F238E27FC236}">
                <a16:creationId xmlns:a16="http://schemas.microsoft.com/office/drawing/2014/main" id="{4E7997AA-8FBD-4C85-664A-861D3EDD4BC9}"/>
              </a:ext>
            </a:extLst>
          </p:cNvPr>
          <p:cNvSpPr>
            <a:spLocks noGrp="1"/>
          </p:cNvSpPr>
          <p:nvPr>
            <p:ph idx="1"/>
          </p:nvPr>
        </p:nvSpPr>
        <p:spPr>
          <a:xfrm>
            <a:off x="728260" y="1642441"/>
            <a:ext cx="10506991" cy="4539995"/>
          </a:xfrm>
        </p:spPr>
        <p:txBody>
          <a:bodyPr>
            <a:normAutofit fontScale="92500" lnSpcReduction="10000"/>
          </a:bodyPr>
          <a:lstStyle/>
          <a:p>
            <a:pPr marL="342900" indent="-342900">
              <a:buFont typeface="Arial" panose="020B0604020202020204" pitchFamily="34" charset="0"/>
              <a:buChar char="•"/>
            </a:pPr>
            <a:r>
              <a:rPr lang="en-US" dirty="0"/>
              <a:t>All game schedules should be submitted via email to the field coordinator at fields@eyasports.org. The full game schedule (including away games) should be submitted.</a:t>
            </a:r>
          </a:p>
          <a:p>
            <a:pPr marL="342900" indent="-342900">
              <a:buFont typeface="Arial" panose="020B0604020202020204" pitchFamily="34" charset="0"/>
              <a:buChar char="•"/>
            </a:pPr>
            <a:r>
              <a:rPr lang="en-US" dirty="0"/>
              <a:t>When submitting game schedules be sure to include your team’s name, away teams’ names, start times, dates, and location of the game.</a:t>
            </a:r>
          </a:p>
          <a:p>
            <a:pPr marL="342900" indent="-342900">
              <a:buFont typeface="Arial" panose="020B0604020202020204" pitchFamily="34" charset="0"/>
              <a:buChar char="•"/>
            </a:pPr>
            <a:r>
              <a:rPr lang="en-US" dirty="0"/>
              <a:t>The game schedule will appear automatically on your team site and in the </a:t>
            </a:r>
            <a:r>
              <a:rPr lang="en-US" dirty="0" err="1"/>
              <a:t>TeamSideline</a:t>
            </a:r>
            <a:r>
              <a:rPr lang="en-US" dirty="0"/>
              <a:t> app with times and locations. Your team will receive automated notifications via teamsidelines.com. </a:t>
            </a:r>
          </a:p>
          <a:p>
            <a:pPr marL="342900" indent="-342900">
              <a:buFont typeface="Arial" panose="020B0604020202020204" pitchFamily="34" charset="0"/>
              <a:buChar char="•"/>
            </a:pPr>
            <a:r>
              <a:rPr lang="en-US" dirty="0"/>
              <a:t>Any changes to your game schedule (including away games) should be submitted to the EYA field coordinator and appropriate program coordinator ASAP. </a:t>
            </a:r>
          </a:p>
          <a:p>
            <a:pPr marL="342900" indent="-342900">
              <a:buFont typeface="Arial" panose="020B0604020202020204" pitchFamily="34" charset="0"/>
              <a:buChar char="•"/>
            </a:pPr>
            <a:r>
              <a:rPr lang="en-US" dirty="0"/>
              <a:t>Our website has a lot of neat features that we are unable to use because coaches go rogue and do not keep the coordinators up to date. Please don’t be that coach!</a:t>
            </a:r>
          </a:p>
        </p:txBody>
      </p:sp>
    </p:spTree>
    <p:extLst>
      <p:ext uri="{BB962C8B-B14F-4D97-AF65-F5344CB8AC3E}">
        <p14:creationId xmlns:p14="http://schemas.microsoft.com/office/powerpoint/2010/main" val="108715855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5962B-90FC-155B-BDD9-72ABA7D3579E}"/>
              </a:ext>
            </a:extLst>
          </p:cNvPr>
          <p:cNvSpPr>
            <a:spLocks noGrp="1"/>
          </p:cNvSpPr>
          <p:nvPr>
            <p:ph type="title"/>
          </p:nvPr>
        </p:nvSpPr>
        <p:spPr>
          <a:xfrm>
            <a:off x="2308124" y="450855"/>
            <a:ext cx="7575751" cy="1328064"/>
          </a:xfrm>
        </p:spPr>
        <p:txBody>
          <a:bodyPr/>
          <a:lstStyle/>
          <a:p>
            <a:pPr algn="ctr"/>
            <a:r>
              <a:rPr lang="en-US" sz="4000" dirty="0">
                <a:latin typeface="Amasis MT Pro Black" panose="02040A04050005020304" pitchFamily="18" charset="0"/>
              </a:rPr>
              <a:t>Field Cancellations</a:t>
            </a:r>
          </a:p>
        </p:txBody>
      </p:sp>
      <p:sp>
        <p:nvSpPr>
          <p:cNvPr id="3" name="Content Placeholder 2">
            <a:extLst>
              <a:ext uri="{FF2B5EF4-FFF2-40B4-BE49-F238E27FC236}">
                <a16:creationId xmlns:a16="http://schemas.microsoft.com/office/drawing/2014/main" id="{4E7997AA-8FBD-4C85-664A-861D3EDD4BC9}"/>
              </a:ext>
            </a:extLst>
          </p:cNvPr>
          <p:cNvSpPr>
            <a:spLocks noGrp="1"/>
          </p:cNvSpPr>
          <p:nvPr>
            <p:ph idx="1"/>
          </p:nvPr>
        </p:nvSpPr>
        <p:spPr>
          <a:xfrm>
            <a:off x="728260" y="1642441"/>
            <a:ext cx="10506991" cy="4539995"/>
          </a:xfrm>
        </p:spPr>
        <p:txBody>
          <a:bodyPr>
            <a:normAutofit/>
          </a:bodyPr>
          <a:lstStyle/>
          <a:p>
            <a:pPr marL="342900" indent="-342900">
              <a:buFont typeface="Arial" panose="020B0604020202020204" pitchFamily="34" charset="0"/>
              <a:buChar char="•"/>
            </a:pPr>
            <a:r>
              <a:rPr lang="en-US" dirty="0"/>
              <a:t>All cancellations (including practices and games)must be emailed to the field coordinator at fields@eyasports.org. </a:t>
            </a:r>
          </a:p>
          <a:p>
            <a:pPr marL="342900" indent="-342900">
              <a:buFont typeface="Arial" panose="020B0604020202020204" pitchFamily="34" charset="0"/>
              <a:buChar char="•"/>
            </a:pPr>
            <a:r>
              <a:rPr lang="en-US" dirty="0"/>
              <a:t>Failure to cancel a field reservation causing an open field to go unused may result in your team getting lower priority field usage. </a:t>
            </a:r>
          </a:p>
          <a:p>
            <a:pPr marL="342900" indent="-342900">
              <a:buFont typeface="Arial" panose="020B0604020202020204" pitchFamily="34" charset="0"/>
              <a:buChar char="•"/>
            </a:pPr>
            <a:r>
              <a:rPr lang="en-US" dirty="0"/>
              <a:t>Excess cancellations may result in your team getting lower priority field usage.</a:t>
            </a:r>
          </a:p>
          <a:p>
            <a:pPr marL="342900" indent="-342900">
              <a:buFont typeface="Arial" panose="020B0604020202020204" pitchFamily="34" charset="0"/>
              <a:buChar char="•"/>
            </a:pPr>
            <a:r>
              <a:rPr lang="en-US" dirty="0"/>
              <a:t>All games postponed due to weather should be rescheduled within 48 hours.</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290113110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yellow and green insect">
            <a:extLst>
              <a:ext uri="{FF2B5EF4-FFF2-40B4-BE49-F238E27FC236}">
                <a16:creationId xmlns:a16="http://schemas.microsoft.com/office/drawing/2014/main" id="{96CE04C6-1B81-96BE-77F2-5F7692306A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11644" y="512144"/>
            <a:ext cx="3568711" cy="2078774"/>
          </a:xfrm>
          <a:prstGeom prst="rect">
            <a:avLst/>
          </a:prstGeom>
        </p:spPr>
      </p:pic>
      <p:sp>
        <p:nvSpPr>
          <p:cNvPr id="4" name="TextBox 3">
            <a:extLst>
              <a:ext uri="{FF2B5EF4-FFF2-40B4-BE49-F238E27FC236}">
                <a16:creationId xmlns:a16="http://schemas.microsoft.com/office/drawing/2014/main" id="{0F76C5D3-9C64-5FB3-64D3-A53884109BA3}"/>
              </a:ext>
            </a:extLst>
          </p:cNvPr>
          <p:cNvSpPr txBox="1"/>
          <p:nvPr/>
        </p:nvSpPr>
        <p:spPr>
          <a:xfrm>
            <a:off x="1304593" y="3297587"/>
            <a:ext cx="9026764" cy="1938992"/>
          </a:xfrm>
          <a:prstGeom prst="rect">
            <a:avLst/>
          </a:prstGeom>
          <a:noFill/>
        </p:spPr>
        <p:txBody>
          <a:bodyPr wrap="square" rtlCol="0">
            <a:spAutoFit/>
          </a:bodyPr>
          <a:lstStyle/>
          <a:p>
            <a:pPr algn="ctr"/>
            <a:r>
              <a:rPr lang="en-US" sz="4000" dirty="0">
                <a:latin typeface="Amasis MT Pro Black" panose="02040A04050005020304" pitchFamily="18" charset="0"/>
              </a:rPr>
              <a:t>Thank you for your time!</a:t>
            </a:r>
          </a:p>
          <a:p>
            <a:pPr algn="ctr"/>
            <a:r>
              <a:rPr lang="en-US" sz="4000" dirty="0">
                <a:latin typeface="Amasis MT Pro Black" panose="02040A04050005020304" pitchFamily="18" charset="0"/>
              </a:rPr>
              <a:t>Contact your program coordinator with any questions or concerns. </a:t>
            </a:r>
            <a:endParaRPr lang="en-US" dirty="0"/>
          </a:p>
        </p:txBody>
      </p:sp>
    </p:spTree>
    <p:extLst>
      <p:ext uri="{BB962C8B-B14F-4D97-AF65-F5344CB8AC3E}">
        <p14:creationId xmlns:p14="http://schemas.microsoft.com/office/powerpoint/2010/main" val="3024112919"/>
      </p:ext>
    </p:extLst>
  </p:cSld>
  <p:clrMapOvr>
    <a:masterClrMapping/>
  </p:clrMapOvr>
  <p:transition spd="slow">
    <p:push dir="u"/>
  </p:transition>
</p:sld>
</file>

<file path=ppt/theme/theme1.xml><?xml version="1.0" encoding="utf-8"?>
<a:theme xmlns:a="http://schemas.openxmlformats.org/drawingml/2006/main" name="LevelVTI">
  <a:themeElements>
    <a:clrScheme name="Custom 88">
      <a:dk1>
        <a:sysClr val="windowText" lastClr="000000"/>
      </a:dk1>
      <a:lt1>
        <a:sysClr val="window" lastClr="FFFFFF"/>
      </a:lt1>
      <a:dk2>
        <a:srgbClr val="182230"/>
      </a:dk2>
      <a:lt2>
        <a:srgbClr val="F2F2F2"/>
      </a:lt2>
      <a:accent1>
        <a:srgbClr val="00BAC8"/>
      </a:accent1>
      <a:accent2>
        <a:srgbClr val="794DFF"/>
      </a:accent2>
      <a:accent3>
        <a:srgbClr val="00D17D"/>
      </a:accent3>
      <a:accent4>
        <a:srgbClr val="E69500"/>
      </a:accent4>
      <a:accent5>
        <a:srgbClr val="FE5D21"/>
      </a:accent5>
      <a:accent6>
        <a:srgbClr val="939393"/>
      </a:accent6>
      <a:hlink>
        <a:srgbClr val="3E8FF1"/>
      </a:hlink>
      <a:folHlink>
        <a:srgbClr val="939393"/>
      </a:folHlink>
    </a:clrScheme>
    <a:fontScheme name="Seaford">
      <a:majorFont>
        <a:latin typeface="Seaford"/>
        <a:ea typeface=""/>
        <a:cs typeface=""/>
      </a:majorFont>
      <a:minorFont>
        <a:latin typeface="Seafor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evelVTI" id="{64F43929-0387-4D33-907F-72B939BCAF99}" vid="{D804DF84-3298-4A39-BA0E-21F83D68BC2A}"/>
    </a:ext>
  </a:extLst>
</a:theme>
</file>

<file path=docProps/app.xml><?xml version="1.0" encoding="utf-8"?>
<Properties xmlns="http://schemas.openxmlformats.org/officeDocument/2006/extended-properties" xmlns:vt="http://schemas.openxmlformats.org/officeDocument/2006/docPropsVTypes">
  <TotalTime>306</TotalTime>
  <Words>904</Words>
  <Application>Microsoft Office PowerPoint</Application>
  <PresentationFormat>Widescreen</PresentationFormat>
  <Paragraphs>46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Aharoni</vt:lpstr>
      <vt:lpstr>Amasis MT Pro Black</vt:lpstr>
      <vt:lpstr>Arial</vt:lpstr>
      <vt:lpstr>Seaford</vt:lpstr>
      <vt:lpstr>LevelVTI</vt:lpstr>
      <vt:lpstr>FIELD RESERVATION GUIDE</vt:lpstr>
      <vt:lpstr>PowerPoint Presentation</vt:lpstr>
      <vt:lpstr>Field Usage Priority</vt:lpstr>
      <vt:lpstr>Field Usage Limitation</vt:lpstr>
      <vt:lpstr>Kiwanis &amp; Williams St Fields</vt:lpstr>
      <vt:lpstr>Field Reservations: Practices</vt:lpstr>
      <vt:lpstr>Field Reservations: Practices(cont.)</vt:lpstr>
      <vt:lpstr>Field Reservation: Games</vt:lpstr>
      <vt:lpstr>Field Cancellations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FIELD RESERVATION GUIDE</dc:title>
  <dc:creator>Joe Kemmerer</dc:creator>
  <cp:lastModifiedBy>STacy Kemmerer</cp:lastModifiedBy>
  <cp:revision>4</cp:revision>
  <dcterms:created xsi:type="dcterms:W3CDTF">2023-08-07T17:54:12Z</dcterms:created>
  <dcterms:modified xsi:type="dcterms:W3CDTF">2025-04-08T12:17:36Z</dcterms:modified>
</cp:coreProperties>
</file>